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0CF7320-7A9F-492A-BE4C-D640909823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35158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, interior&#10;&#10;Descrição gerada automaticamente">
            <a:extLst>
              <a:ext uri="{FF2B5EF4-FFF2-40B4-BE49-F238E27FC236}">
                <a16:creationId xmlns:a16="http://schemas.microsoft.com/office/drawing/2014/main" id="{4D459F2C-861A-4F7E-8FE4-119629379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91590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, ao ar livre, verde&#10;&#10;Descrição gerada automaticamente">
            <a:extLst>
              <a:ext uri="{FF2B5EF4-FFF2-40B4-BE49-F238E27FC236}">
                <a16:creationId xmlns:a16="http://schemas.microsoft.com/office/drawing/2014/main" id="{844F1F1A-FFFB-4DC3-BEC0-5AB9F435A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89364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O JUÍZO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453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JUÍZO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EA06567-5384-4CB6-9016-07FD4310B8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pt-BR" sz="4000" dirty="0"/>
              <a:t>O Juiz Se assentou, </a:t>
            </a:r>
          </a:p>
          <a:p>
            <a:r>
              <a:rPr lang="pt-BR" sz="4000" dirty="0"/>
              <a:t>abriram-se os livros; </a:t>
            </a:r>
          </a:p>
          <a:p>
            <a:r>
              <a:rPr lang="pt-BR" sz="4000" dirty="0"/>
              <a:t>Quem haverá de subsistir </a:t>
            </a:r>
          </a:p>
          <a:p>
            <a:r>
              <a:rPr lang="pt-BR" sz="4000" dirty="0"/>
              <a:t>Quando, ante o tribunal divino,</a:t>
            </a:r>
          </a:p>
          <a:p>
            <a:r>
              <a:rPr lang="pt-BR" sz="4000" dirty="0"/>
              <a:t>Os nossos feitos hão de vir?</a:t>
            </a:r>
          </a:p>
        </p:txBody>
      </p:sp>
    </p:spTree>
    <p:extLst>
      <p:ext uri="{BB962C8B-B14F-4D97-AF65-F5344CB8AC3E}">
        <p14:creationId xmlns:p14="http://schemas.microsoft.com/office/powerpoint/2010/main" val="3341763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JUÍZO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8784523-0EE1-43E4-BCE1-199B803687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Quem haverá de subsistir? </a:t>
            </a:r>
          </a:p>
          <a:p>
            <a:r>
              <a:rPr lang="pt-BR" dirty="0"/>
              <a:t>Qual há de ser a decisão? </a:t>
            </a:r>
          </a:p>
          <a:p>
            <a:r>
              <a:rPr lang="pt-BR" dirty="0"/>
              <a:t>Será perdido o nosso caso </a:t>
            </a:r>
          </a:p>
          <a:p>
            <a:r>
              <a:rPr lang="pt-BR" dirty="0"/>
              <a:t>Ou obteremos o perdão?</a:t>
            </a:r>
          </a:p>
        </p:txBody>
      </p:sp>
    </p:spTree>
    <p:extLst>
      <p:ext uri="{BB962C8B-B14F-4D97-AF65-F5344CB8AC3E}">
        <p14:creationId xmlns:p14="http://schemas.microsoft.com/office/powerpoint/2010/main" val="2335461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JUÍZO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F933562-4D60-4C56-B2D6-1E0328FF26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O juízo, iniciado </a:t>
            </a:r>
          </a:p>
          <a:p>
            <a:r>
              <a:rPr lang="pt-BR" dirty="0"/>
              <a:t>pelos que dormem, </a:t>
            </a:r>
          </a:p>
          <a:p>
            <a:r>
              <a:rPr lang="pt-BR" dirty="0"/>
              <a:t>Aos vivos logo há de passar; </a:t>
            </a:r>
          </a:p>
          <a:p>
            <a:r>
              <a:rPr lang="pt-BR" dirty="0"/>
              <a:t>Então, também o nosso caso </a:t>
            </a:r>
          </a:p>
          <a:p>
            <a:r>
              <a:rPr lang="pt-BR" dirty="0"/>
              <a:t>Ali se há de apresentar. </a:t>
            </a:r>
          </a:p>
        </p:txBody>
      </p:sp>
    </p:spTree>
    <p:extLst>
      <p:ext uri="{BB962C8B-B14F-4D97-AF65-F5344CB8AC3E}">
        <p14:creationId xmlns:p14="http://schemas.microsoft.com/office/powerpoint/2010/main" val="1505106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JUÍZO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8784523-0EE1-43E4-BCE1-199B803687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Quem haverá de subsistir? </a:t>
            </a:r>
          </a:p>
          <a:p>
            <a:r>
              <a:rPr lang="pt-BR" dirty="0"/>
              <a:t>Qual há de ser a decisão? </a:t>
            </a:r>
          </a:p>
          <a:p>
            <a:r>
              <a:rPr lang="pt-BR" dirty="0"/>
              <a:t>Será perdido o nosso caso </a:t>
            </a:r>
          </a:p>
          <a:p>
            <a:r>
              <a:rPr lang="pt-BR" dirty="0"/>
              <a:t>Ou obteremos o perdão?</a:t>
            </a:r>
          </a:p>
        </p:txBody>
      </p:sp>
    </p:spTree>
    <p:extLst>
      <p:ext uri="{BB962C8B-B14F-4D97-AF65-F5344CB8AC3E}">
        <p14:creationId xmlns:p14="http://schemas.microsoft.com/office/powerpoint/2010/main" val="3241626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JUÍZO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F3466A4-C35A-4393-9526-8134C644C5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Quem subsistirá no dia do juízo, </a:t>
            </a:r>
          </a:p>
          <a:p>
            <a:r>
              <a:rPr lang="pt-BR" dirty="0"/>
              <a:t>Quando as ações à </a:t>
            </a:r>
            <a:r>
              <a:rPr lang="pt-BR"/>
              <a:t>luz virão, </a:t>
            </a:r>
            <a:endParaRPr lang="pt-BR" dirty="0"/>
          </a:p>
          <a:p>
            <a:r>
              <a:rPr lang="pt-BR" dirty="0"/>
              <a:t>E for </a:t>
            </a:r>
            <a:r>
              <a:rPr lang="pt-BR" dirty="0" err="1"/>
              <a:t>p’ra</a:t>
            </a:r>
            <a:r>
              <a:rPr lang="pt-BR" dirty="0"/>
              <a:t> sempre decidida </a:t>
            </a:r>
          </a:p>
          <a:p>
            <a:r>
              <a:rPr lang="pt-BR" dirty="0"/>
              <a:t>A sorte, sem apelação?</a:t>
            </a:r>
          </a:p>
        </p:txBody>
      </p:sp>
    </p:spTree>
    <p:extLst>
      <p:ext uri="{BB962C8B-B14F-4D97-AF65-F5344CB8AC3E}">
        <p14:creationId xmlns:p14="http://schemas.microsoft.com/office/powerpoint/2010/main" val="4163712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JUÍZO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8784523-0EE1-43E4-BCE1-199B803687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Quem haverá de subsistir? </a:t>
            </a:r>
          </a:p>
          <a:p>
            <a:r>
              <a:rPr lang="pt-BR" dirty="0"/>
              <a:t>Qual há de ser a decisão? </a:t>
            </a:r>
          </a:p>
          <a:p>
            <a:r>
              <a:rPr lang="pt-BR" dirty="0"/>
              <a:t>Será perdido o nosso caso </a:t>
            </a:r>
          </a:p>
          <a:p>
            <a:r>
              <a:rPr lang="pt-BR" dirty="0"/>
              <a:t>Ou obteremos o perdão?</a:t>
            </a:r>
          </a:p>
        </p:txBody>
      </p:sp>
    </p:spTree>
    <p:extLst>
      <p:ext uri="{BB962C8B-B14F-4D97-AF65-F5344CB8AC3E}">
        <p14:creationId xmlns:p14="http://schemas.microsoft.com/office/powerpoint/2010/main" val="2364337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1717</TotalTime>
  <Words>77</Words>
  <Application>Microsoft Office PowerPoint</Application>
  <PresentationFormat>Apresentação na tela (16:9)</PresentationFormat>
  <Paragraphs>40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O JUÍZO</vt:lpstr>
      <vt:lpstr>O JUÍZO</vt:lpstr>
      <vt:lpstr>O JUÍZO</vt:lpstr>
      <vt:lpstr>O JUÍZO</vt:lpstr>
      <vt:lpstr>O JUÍZO</vt:lpstr>
      <vt:lpstr>O JUÍZO</vt:lpstr>
      <vt:lpstr>O JUÍZO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23</cp:revision>
  <dcterms:created xsi:type="dcterms:W3CDTF">2019-03-12T19:19:25Z</dcterms:created>
  <dcterms:modified xsi:type="dcterms:W3CDTF">2019-06-12T23:06:09Z</dcterms:modified>
</cp:coreProperties>
</file>